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90" r:id="rId4"/>
    <p:sldId id="291" r:id="rId5"/>
    <p:sldId id="258" r:id="rId6"/>
    <p:sldId id="259" r:id="rId7"/>
    <p:sldId id="300" r:id="rId8"/>
    <p:sldId id="301" r:id="rId9"/>
    <p:sldId id="302" r:id="rId10"/>
    <p:sldId id="299" r:id="rId11"/>
    <p:sldId id="284" r:id="rId12"/>
    <p:sldId id="269" r:id="rId13"/>
    <p:sldId id="276" r:id="rId14"/>
    <p:sldId id="278" r:id="rId15"/>
    <p:sldId id="281" r:id="rId16"/>
    <p:sldId id="30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F1A"/>
    <a:srgbClr val="FFCC00"/>
    <a:srgbClr val="FCA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2C9FA-574D-44A5-AD32-85FAF7058EEE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392A1-5190-430A-AAC1-F949620E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392A1-5190-430A-AAC1-F949620EBEF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EB65BA-25CF-4D4B-9A34-E9B2D88AE3B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4ED3AC-2141-4D1C-9012-E5C9DB6E4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286411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Муниципальное бюджетное дошкольное образовательное учреждение 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«Детский сад №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83»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Система  работы  с  воспитанниками  и  их родителями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 формированию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у дошкольников  основ безопасного  поведения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 улицах  и  дорогах  города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Получение  информации  для  работы  с  родителями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из  периодической  печати,  журналов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214422"/>
            <a:ext cx="4040180" cy="325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2786058"/>
            <a:ext cx="4040180" cy="354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 детском саду разработаны информационные плакаты для родителей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, отражающие информацию о возможных </a:t>
            </a:r>
            <a:r>
              <a:rPr lang="ru-RU" sz="1600" b="1" dirty="0" smtClean="0">
                <a:solidFill>
                  <a:srgbClr val="FF0000"/>
                </a:solidFill>
              </a:rPr>
              <a:t>опасных дорожных  ситуациях в разное время года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,  даются рекомендации по профилактике ДДТТ  по  сезонам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C:\Users\User\Desktop\летняя дорог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97323" y="502819"/>
            <a:ext cx="2630321" cy="3910652"/>
          </a:xfrm>
          <a:prstGeom prst="rect">
            <a:avLst/>
          </a:prstGeom>
          <a:noFill/>
        </p:spPr>
      </p:pic>
      <p:pic>
        <p:nvPicPr>
          <p:cNvPr id="1027" name="Picture 3" descr="C:\Users\User\Desktop\осенняя дорог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35406" y="536768"/>
            <a:ext cx="2573782" cy="3786214"/>
          </a:xfrm>
          <a:prstGeom prst="rect">
            <a:avLst/>
          </a:prstGeom>
          <a:noFill/>
        </p:spPr>
      </p:pic>
      <p:pic>
        <p:nvPicPr>
          <p:cNvPr id="1028" name="Picture 4" descr="C:\Users\User\Desktop\весенняя дорог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12137" y="3417557"/>
            <a:ext cx="2620321" cy="3786215"/>
          </a:xfrm>
          <a:prstGeom prst="rect">
            <a:avLst/>
          </a:prstGeom>
          <a:noFill/>
        </p:spPr>
      </p:pic>
      <p:pic>
        <p:nvPicPr>
          <p:cNvPr id="1029" name="Picture 5" descr="C:\Users\User\Desktop\зимняя дорог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009579" y="3227921"/>
            <a:ext cx="2624248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ИНФОРМАЦИОННЫЙ МАТЕРИАЛ ПО РАБОТЕ С РОДИТЕЛЯМИ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В МЕТОДИЧЕСКОМ КАБИНЕТЕ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4377" y="1554163"/>
            <a:ext cx="680764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Разработка </a:t>
            </a:r>
            <a:r>
              <a:rPr lang="ru-RU" sz="2000" b="1" dirty="0" smtClean="0">
                <a:solidFill>
                  <a:srgbClr val="FF0000"/>
                </a:solidFill>
              </a:rPr>
              <a:t>маршрутов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безопасного движения «Дом – детский сад»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35569" y="1936341"/>
            <a:ext cx="52300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Использование в разнообразных формах работы  с  родителями  </a:t>
            </a:r>
            <a:r>
              <a:rPr lang="ru-RU" sz="2000" b="1" dirty="0" smtClean="0">
                <a:solidFill>
                  <a:srgbClr val="FF0000"/>
                </a:solidFill>
              </a:rPr>
              <a:t>дорожных ситуаций,   дорожных « ловушек»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357298"/>
            <a:ext cx="7929618" cy="52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Разработка  </a:t>
            </a:r>
            <a:r>
              <a:rPr lang="ru-RU" sz="2200" b="1" dirty="0" err="1" smtClean="0">
                <a:solidFill>
                  <a:srgbClr val="FF0000"/>
                </a:solidFill>
              </a:rPr>
              <a:t>Лепбуков</a:t>
            </a:r>
            <a:r>
              <a:rPr lang="ru-RU" sz="2200" b="1" dirty="0" smtClean="0">
                <a:solidFill>
                  <a:srgbClr val="FF0000"/>
                </a:solidFill>
              </a:rPr>
              <a:t>  по  безопасности  дорожного  движения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ФОТО ФГОС ДО\DSC_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8143932" cy="5414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35798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Работа дошкольного учреждения по усвоению детьми правил безопасного движения быть может эффективной только при условии его сотрудничества  в этом вопросе с родителями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При </a:t>
            </a:r>
            <a:r>
              <a:rPr lang="ru-RU" sz="3800" b="1" dirty="0">
                <a:solidFill>
                  <a:srgbClr val="FF0000"/>
                </a:solidFill>
              </a:rPr>
              <a:t>организации такого сотрудничества важно помнить, что оно не должно носить декларативный и назидательный характер</a:t>
            </a:r>
            <a:r>
              <a:rPr lang="ru-RU" sz="38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ru-RU" sz="3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E68F1A"/>
                </a:solidFill>
              </a:rPr>
              <a:t>Поэтому </a:t>
            </a:r>
            <a:r>
              <a:rPr lang="ru-RU" sz="3800" b="1" dirty="0">
                <a:solidFill>
                  <a:srgbClr val="E68F1A"/>
                </a:solidFill>
              </a:rPr>
              <a:t>осуществляя работу по профилактике детского дорожно-транспортного травматизма с семьями воспитанников мы строим контакт так, чтобы родители из пассивно принимающих информацию, становились активно действующими в процессе ее усвоения. </a:t>
            </a:r>
            <a:endParaRPr lang="ru-RU" sz="3800" b="1" dirty="0" smtClean="0">
              <a:solidFill>
                <a:srgbClr val="E68F1A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00B050"/>
                </a:solidFill>
              </a:rPr>
              <a:t>В </a:t>
            </a:r>
            <a:r>
              <a:rPr lang="ru-RU" sz="3800" b="1" dirty="0">
                <a:solidFill>
                  <a:srgbClr val="00B050"/>
                </a:solidFill>
              </a:rPr>
              <a:t>одном случае более оправданным окажется индивидуальный диалог с отдельными </a:t>
            </a:r>
            <a:r>
              <a:rPr lang="ru-RU" sz="3800" b="1" dirty="0" smtClean="0">
                <a:solidFill>
                  <a:srgbClr val="00B050"/>
                </a:solidFill>
              </a:rPr>
              <a:t>родителями (инструктаж), </a:t>
            </a:r>
            <a:r>
              <a:rPr lang="ru-RU" sz="3800" b="1" dirty="0">
                <a:solidFill>
                  <a:srgbClr val="00B050"/>
                </a:solidFill>
              </a:rPr>
              <a:t>в другом - знакомство с публикациями из местной и центральной прессы</a:t>
            </a:r>
            <a:r>
              <a:rPr lang="ru-RU" sz="3800" b="1" dirty="0" smtClean="0">
                <a:solidFill>
                  <a:srgbClr val="00B050"/>
                </a:solidFill>
              </a:rPr>
              <a:t>.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 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Наиболее эффективным и действенным является </a:t>
            </a:r>
          </a:p>
          <a:p>
            <a:pPr algn="ctr">
              <a:buNone/>
            </a:pPr>
            <a:r>
              <a:rPr lang="ru-RU" sz="3800" b="1" u="sng" dirty="0" smtClean="0">
                <a:solidFill>
                  <a:schemeClr val="accent6">
                    <a:lumMod val="75000"/>
                  </a:schemeClr>
                </a:solidFill>
              </a:rPr>
              <a:t>метод ситуативно-имитационного моделирования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86050" y="2357430"/>
            <a:ext cx="3500462" cy="135732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Традиционные формы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357166"/>
            <a:ext cx="1857388" cy="18573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Общее родительское собрание с участием инспекторов отдела пропаганды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ГИБДД</a:t>
            </a:r>
            <a:endParaRPr lang="ru-RU" sz="12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6" name="Группа 13"/>
          <p:cNvGrpSpPr/>
          <p:nvPr/>
        </p:nvGrpSpPr>
        <p:grpSpPr>
          <a:xfrm>
            <a:off x="142844" y="-2357478"/>
            <a:ext cx="4867922" cy="6572296"/>
            <a:chOff x="1568387" y="4330104"/>
            <a:chExt cx="2029951" cy="4952673"/>
          </a:xfrm>
        </p:grpSpPr>
        <p:sp>
          <p:nvSpPr>
            <p:cNvPr id="7" name="Овал 6"/>
            <p:cNvSpPr/>
            <p:nvPr/>
          </p:nvSpPr>
          <p:spPr>
            <a:xfrm>
              <a:off x="1568387" y="8098442"/>
              <a:ext cx="1012848" cy="118433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ru-RU" sz="15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  <a:p>
              <a:pPr algn="ctr"/>
              <a:r>
                <a:rPr lang="ru-RU" sz="1200" b="1" cap="all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Оформление</a:t>
              </a:r>
            </a:p>
            <a:p>
              <a:pPr algn="ctr"/>
              <a:r>
                <a:rPr lang="ru-RU" sz="1200" b="1" cap="all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информационных</a:t>
              </a:r>
            </a:p>
            <a:p>
              <a:pPr algn="ctr"/>
              <a:r>
                <a:rPr lang="ru-RU" sz="1200" b="1" cap="all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стендов </a:t>
              </a:r>
            </a:p>
            <a:p>
              <a:pPr algn="ctr"/>
              <a:endParaRPr lang="ru-RU" sz="15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8" name="Овал 4"/>
            <p:cNvSpPr/>
            <p:nvPr/>
          </p:nvSpPr>
          <p:spPr>
            <a:xfrm>
              <a:off x="2706396" y="4330104"/>
              <a:ext cx="891942" cy="891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grpSp>
        <p:nvGrpSpPr>
          <p:cNvPr id="9" name="Группа 16"/>
          <p:cNvGrpSpPr/>
          <p:nvPr/>
        </p:nvGrpSpPr>
        <p:grpSpPr>
          <a:xfrm>
            <a:off x="3286116" y="4484203"/>
            <a:ext cx="2500330" cy="2373797"/>
            <a:chOff x="2492020" y="3844240"/>
            <a:chExt cx="1320678" cy="1377806"/>
          </a:xfrm>
        </p:grpSpPr>
        <p:sp>
          <p:nvSpPr>
            <p:cNvPr id="10" name="Овал 9"/>
            <p:cNvSpPr/>
            <p:nvPr/>
          </p:nvSpPr>
          <p:spPr>
            <a:xfrm>
              <a:off x="2492020" y="3844240"/>
              <a:ext cx="1320678" cy="128537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200" b="1" cap="all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Участие родителей в мероприятиях по безопасности дорожного движения (</a:t>
              </a:r>
              <a:r>
                <a:rPr lang="ru-RU" sz="1200" b="1" u="sng" cap="all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проекты, </a:t>
              </a:r>
              <a:r>
                <a:rPr lang="ru-RU" sz="1200" b="1" cap="all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праздники, экскурсии, акции</a:t>
              </a:r>
              <a:r>
                <a:rPr lang="ru-RU" sz="1400" b="1" cap="all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)</a:t>
              </a:r>
            </a:p>
            <a:p>
              <a:pPr algn="ctr"/>
              <a:endParaRPr lang="ru-RU" sz="16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1" name="Овал 4"/>
            <p:cNvSpPr/>
            <p:nvPr/>
          </p:nvSpPr>
          <p:spPr>
            <a:xfrm>
              <a:off x="2706396" y="4330104"/>
              <a:ext cx="891942" cy="891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sp>
        <p:nvSpPr>
          <p:cNvPr id="12" name="Овал 11"/>
          <p:cNvSpPr/>
          <p:nvPr/>
        </p:nvSpPr>
        <p:spPr>
          <a:xfrm>
            <a:off x="214282" y="4786322"/>
            <a:ext cx="2357454" cy="1785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Совместная художественно-творческая деятельность (творческие, фотовыставки) </a:t>
            </a:r>
            <a:endParaRPr lang="ru-RU" sz="12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86314" y="285728"/>
            <a:ext cx="2071702" cy="14287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Издание буклетов, памяток, 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Анкетирование</a:t>
            </a:r>
            <a:endParaRPr lang="ru-RU" sz="12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7550118">
            <a:off x="4915793" y="2013449"/>
            <a:ext cx="566030" cy="93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3664889">
            <a:off x="1945686" y="2306467"/>
            <a:ext cx="546238" cy="94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5503764">
            <a:off x="3343313" y="2004625"/>
            <a:ext cx="518534" cy="102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8755023" flipV="1">
            <a:off x="2630539" y="3747923"/>
            <a:ext cx="396801" cy="76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946655">
            <a:off x="2232417" y="4312463"/>
            <a:ext cx="1478843" cy="119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291164" y="4067026"/>
            <a:ext cx="546238" cy="127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000892" y="428604"/>
            <a:ext cx="1928826" cy="1785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разработка маршрутов безопасного движения «Дом – детский сад»</a:t>
            </a:r>
          </a:p>
          <a:p>
            <a:pPr algn="ctr"/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357422" y="214290"/>
            <a:ext cx="2071702" cy="15001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Размещение информации на сайте детского сада по профилактике ДДТТ</a:t>
            </a:r>
          </a:p>
          <a:p>
            <a:pPr algn="ctr"/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8836943">
            <a:off x="6158960" y="2162183"/>
            <a:ext cx="546238" cy="99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429388" y="4714884"/>
            <a:ext cx="2428892" cy="18573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Индивидуальная педагогическая помощь (беседы, консультации, инструктажи)</a:t>
            </a:r>
          </a:p>
          <a:p>
            <a:pPr algn="ctr"/>
            <a:endParaRPr lang="ru-RU" sz="1600" b="1" cap="all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500826" y="2643182"/>
            <a:ext cx="2428892" cy="15716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Сайт ГОСАВТОИНСПЕКЦИИ МВД РФ</a:t>
            </a:r>
          </a:p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Раздел «Родителям о безопасности дорожного движения»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3529599">
            <a:off x="5195535" y="4315021"/>
            <a:ext cx="1445185" cy="101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65553">
            <a:off x="6037712" y="3682004"/>
            <a:ext cx="371860" cy="81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643174" y="2428868"/>
            <a:ext cx="4143404" cy="164307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800" dirty="0" smtClean="0"/>
          </a:p>
          <a:p>
            <a:pPr algn="ctr"/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Инновационныеформы 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214290"/>
            <a:ext cx="2643206" cy="19288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Семейный дневник  образцовых участников дорожного движения</a:t>
            </a:r>
            <a:endParaRPr lang="ru-RU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71802" y="0"/>
            <a:ext cx="2928958" cy="1785926"/>
          </a:xfrm>
          <a:prstGeom prst="ellipse">
            <a:avLst/>
          </a:prstGeom>
          <a:solidFill>
            <a:srgbClr val="FCAA3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метод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ситуативно-имитационного моделирования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43636" y="214290"/>
            <a:ext cx="2857520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Информационные плакаты для родителей по сезонам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2428868"/>
            <a:ext cx="2428892" cy="192880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Разработка </a:t>
            </a:r>
            <a:r>
              <a:rPr lang="ru-RU" sz="1600" b="1" dirty="0" err="1" smtClean="0">
                <a:solidFill>
                  <a:schemeClr val="bg1">
                    <a:lumMod val="85000"/>
                  </a:schemeClr>
                </a:solidFill>
              </a:rPr>
              <a:t>Лепбуков</a:t>
            </a:r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 по безопасности дорожного движения</a:t>
            </a:r>
            <a:endParaRPr lang="ru-RU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4714884"/>
            <a:ext cx="3286148" cy="214311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Акция по пропаганде использования детских удерживающих устройств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«Я заботливый и любящий родитель!»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00760" y="4786322"/>
            <a:ext cx="2928958" cy="15716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Акция 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«Я хочу задать вопрос специалисту отдела пропаганды ГИБДД»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58016" y="2428868"/>
            <a:ext cx="2285984" cy="20002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Сочинение родителей «Мой ребёнок в безопасности, когда рядом с ним я»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7992605">
            <a:off x="6200097" y="2149545"/>
            <a:ext cx="530022" cy="10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414699">
            <a:off x="6285876" y="4030586"/>
            <a:ext cx="530022" cy="10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3763351">
            <a:off x="5119134" y="4564133"/>
            <a:ext cx="530022" cy="10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7024577">
            <a:off x="3618196" y="4564391"/>
            <a:ext cx="530022" cy="10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3696648">
            <a:off x="2594632" y="2251506"/>
            <a:ext cx="530022" cy="10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9545654">
            <a:off x="2604180" y="4100079"/>
            <a:ext cx="530022" cy="10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4360713" y="2068651"/>
            <a:ext cx="530022" cy="10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643306" y="5072074"/>
            <a:ext cx="2214578" cy="1500198"/>
          </a:xfrm>
          <a:prstGeom prst="ellipse">
            <a:avLst/>
          </a:prstGeom>
          <a:solidFill>
            <a:srgbClr val="FCAA3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ЮПИД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«Перспективные ребята»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179091" y="4536289"/>
            <a:ext cx="85725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Использование в работе с родителями информации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 сайта Госавтоинспекции МВД РОССИИ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214422"/>
            <a:ext cx="8715436" cy="538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Родителям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о безопасности дорожного движения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214422"/>
            <a:ext cx="8572560" cy="545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Сайт  газеты  </a:t>
            </a:r>
            <a:r>
              <a:rPr lang="ru-RU" sz="2000" dirty="0" smtClean="0">
                <a:solidFill>
                  <a:srgbClr val="FF0000"/>
                </a:solidFill>
              </a:rPr>
              <a:t>«Добрая  дорога  детства»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6439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Сайт  журнала  </a:t>
            </a:r>
            <a:r>
              <a:rPr lang="ru-RU" sz="2000" dirty="0" smtClean="0">
                <a:solidFill>
                  <a:srgbClr val="FF0000"/>
                </a:solidFill>
              </a:rPr>
              <a:t>«Путешествие  на  зелёный  свет»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64399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1031</TotalTime>
  <Words>264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Franklin Gothic Book</vt:lpstr>
      <vt:lpstr>Franklin Gothic Medium</vt:lpstr>
      <vt:lpstr>Wingdings 2</vt:lpstr>
      <vt:lpstr>Трек</vt:lpstr>
      <vt:lpstr>Муниципальное бюджетное дошкольное образовательное учреждение  «Детский сад № 83»  Система  работы  с  воспитанниками  и  их родителями  по  формированию   у дошкольников  основ безопасного  поведения  на  улицах  и  дорогах  города</vt:lpstr>
      <vt:lpstr>Презентация PowerPoint</vt:lpstr>
      <vt:lpstr>Презентация PowerPoint</vt:lpstr>
      <vt:lpstr>Презентация PowerPoint</vt:lpstr>
      <vt:lpstr>Использование в работе с родителями информации  с сайта Госавтоинспекции МВД РОССИИ</vt:lpstr>
      <vt:lpstr>Родителям о безопасности дорожного движения</vt:lpstr>
      <vt:lpstr>Сайт  газеты  «Добрая  дорога  детства»</vt:lpstr>
      <vt:lpstr>Сайт  журнала  «Путешествие  на  зелёный  свет»</vt:lpstr>
      <vt:lpstr>Презентация PowerPoint</vt:lpstr>
      <vt:lpstr>Презентация PowerPoint</vt:lpstr>
      <vt:lpstr>Получение  информации  для  работы  с  родителями  из  периодической  печати,  журналов</vt:lpstr>
      <vt:lpstr>В  детском саду разработаны информационные плакаты для родителей, отражающие информацию о возможных опасных дорожных  ситуациях в разное время года,  даются рекомендации по профилактике ДДТТ  по  сезонам</vt:lpstr>
      <vt:lpstr>ИНФОРМАЦИОННЫЙ МАТЕРИАЛ ПО РАБОТЕ С РОДИТЕЛЯМИ  В МЕТОДИЧЕСКОМ КАБИНЕТЕ</vt:lpstr>
      <vt:lpstr>Разработка маршрутов  безопасного движения «Дом – детский сад»</vt:lpstr>
      <vt:lpstr>Использование в разнообразных формах работы  с  родителями  дорожных ситуаций,   дорожных « ловушек»</vt:lpstr>
      <vt:lpstr>Разработка  Лепбуков  по  безопасности  дорожного  движения 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с родителями по формированию у дошкольников основ безопасного поведения на улицах и дорогах города</dc:title>
  <dc:creator>Сергей</dc:creator>
  <cp:lastModifiedBy>83 ДС</cp:lastModifiedBy>
  <cp:revision>116</cp:revision>
  <dcterms:created xsi:type="dcterms:W3CDTF">2015-02-17T18:51:23Z</dcterms:created>
  <dcterms:modified xsi:type="dcterms:W3CDTF">2021-09-23T08:55:54Z</dcterms:modified>
</cp:coreProperties>
</file>