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7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8CD-741C-4264-9ABF-50E7DAAA4CB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slide" Target="slide5.xml"/><Relationship Id="rId5" Type="http://schemas.openxmlformats.org/officeDocument/2006/relationships/image" Target="../media/image5.jpg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2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2506526/f6b0f3fe-0414-42b4-a769-8df4fbcae2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-2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1559" y="3245585"/>
            <a:ext cx="10199053" cy="295551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«Интерески собирают настроение»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6"/>
            <a:ext cx="9144000" cy="2955517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7372562" y="2455818"/>
            <a:ext cx="4819438" cy="41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2697" y="391884"/>
            <a:ext cx="6701246" cy="4728755"/>
          </a:xfrm>
          <a:prstGeom prst="wedgeRoundRectCallout">
            <a:avLst>
              <a:gd name="adj1" fmla="val 61835"/>
              <a:gd name="adj2" fmla="val 34293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Грусть. Помоги мне и моим друзьям собрать эмоции. Для этого выбери глаза и рот в соответствии с настроением интерески. Чтобы перейти к следующей странице нажми на синюю стрелку в верхнем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469571" y="5526807"/>
            <a:ext cx="4467497" cy="91440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67531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2506526/f6b0f3fe-0414-42b4-a769-8df4fbcae2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38618"/>
          <a:stretch/>
        </p:blipFill>
        <p:spPr bwMode="auto">
          <a:xfrm>
            <a:off x="0" y="0"/>
            <a:ext cx="6244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_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2413412" y="2502818"/>
            <a:ext cx="3788937" cy="38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98" y="735621"/>
            <a:ext cx="1920240" cy="96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93" y="1986232"/>
            <a:ext cx="1859280" cy="91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97" y="3181979"/>
            <a:ext cx="1712976" cy="950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03" y="4570330"/>
            <a:ext cx="1652016" cy="981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36" y="6080672"/>
            <a:ext cx="1859280" cy="591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50" y="5861216"/>
            <a:ext cx="1542288" cy="810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97" y="4804759"/>
            <a:ext cx="2084832" cy="542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9" y="979035"/>
            <a:ext cx="1920240" cy="969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14" y="2502818"/>
            <a:ext cx="1652016" cy="981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28" y="4884419"/>
            <a:ext cx="1670304" cy="1018032"/>
          </a:xfrm>
          <a:prstGeom prst="rect">
            <a:avLst/>
          </a:prstGeom>
        </p:spPr>
      </p:pic>
      <p:sp>
        <p:nvSpPr>
          <p:cNvPr id="15" name="Стрелка вправо 14">
            <a:hlinkClick r:id="rId13" action="ppaction://hlinksldjump"/>
          </p:cNvPr>
          <p:cNvSpPr/>
          <p:nvPr/>
        </p:nvSpPr>
        <p:spPr>
          <a:xfrm>
            <a:off x="10996113" y="2509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2506526/f6b0f3fe-0414-42b4-a769-8df4fbcae2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38618"/>
          <a:stretch/>
        </p:blipFill>
        <p:spPr bwMode="auto">
          <a:xfrm>
            <a:off x="0" y="0"/>
            <a:ext cx="6244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__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2625634" y="2611817"/>
            <a:ext cx="3470336" cy="297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95" y="738051"/>
            <a:ext cx="1859280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95" y="2136329"/>
            <a:ext cx="1712976" cy="950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5" y="4651081"/>
            <a:ext cx="1859280" cy="591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91" y="5354707"/>
            <a:ext cx="1542288" cy="81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0" y="3561169"/>
            <a:ext cx="2084832" cy="542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28" y="5534980"/>
            <a:ext cx="1670304" cy="1018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82" y="1356795"/>
            <a:ext cx="1859280" cy="591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6" y="2791329"/>
            <a:ext cx="2084832" cy="542544"/>
          </a:xfrm>
          <a:prstGeom prst="rect">
            <a:avLst/>
          </a:prstGeom>
        </p:spPr>
      </p:pic>
      <p:sp>
        <p:nvSpPr>
          <p:cNvPr id="13" name="Стрелка вправо 12">
            <a:hlinkClick r:id="rId11" action="ppaction://hlinksldjump"/>
          </p:cNvPr>
          <p:cNvSpPr/>
          <p:nvPr/>
        </p:nvSpPr>
        <p:spPr>
          <a:xfrm>
            <a:off x="11007635" y="21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2506526/f6b0f3fe-0414-42b4-a769-8df4fbcae2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38618"/>
          <a:stretch/>
        </p:blipFill>
        <p:spPr bwMode="auto">
          <a:xfrm>
            <a:off x="0" y="0"/>
            <a:ext cx="6244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28" y="1639401"/>
            <a:ext cx="3930667" cy="4146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06" y="960120"/>
            <a:ext cx="1859280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98" y="4834911"/>
            <a:ext cx="1712976" cy="950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72" y="3429000"/>
            <a:ext cx="1542288" cy="810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70" y="5140670"/>
            <a:ext cx="1670304" cy="1018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34" y="1163913"/>
            <a:ext cx="1712976" cy="950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78" y="2676846"/>
            <a:ext cx="1542288" cy="810768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10968446" y="592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2506526/f6b0f3fe-0414-42b4-a769-8df4fbcae2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38618"/>
          <a:stretch/>
        </p:blipFill>
        <p:spPr bwMode="auto">
          <a:xfrm>
            <a:off x="0" y="0"/>
            <a:ext cx="6244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_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2377625" y="2518047"/>
            <a:ext cx="3595869" cy="306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67" y="5126978"/>
            <a:ext cx="1670304" cy="101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0" y="882178"/>
            <a:ext cx="1670304" cy="1018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98" y="3591900"/>
            <a:ext cx="185928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64" y="2585816"/>
            <a:ext cx="1859280" cy="914400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16492" y="196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7202745" y="378823"/>
            <a:ext cx="4819438" cy="41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92330" y="803365"/>
            <a:ext cx="6191795" cy="1998619"/>
          </a:xfrm>
          <a:prstGeom prst="wedgeRoundRectCallout">
            <a:avLst>
              <a:gd name="adj1" fmla="val 61835"/>
              <a:gd name="adj2" fmla="val 34293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Справился с таким сложным заданием! Пока!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250767" y="5513744"/>
            <a:ext cx="5074920" cy="91440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005313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66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«Интерески собирают настроение»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«Интерески собирают настроение»</dc:title>
  <dc:creator>Пользователь Windows</dc:creator>
  <cp:lastModifiedBy>В приложении</cp:lastModifiedBy>
  <cp:revision>13</cp:revision>
  <dcterms:created xsi:type="dcterms:W3CDTF">2020-04-16T06:37:14Z</dcterms:created>
  <dcterms:modified xsi:type="dcterms:W3CDTF">2022-10-31T16:37:35Z</dcterms:modified>
</cp:coreProperties>
</file>