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1" r:id="rId4"/>
    <p:sldId id="282" r:id="rId5"/>
    <p:sldId id="283" r:id="rId6"/>
    <p:sldId id="284" r:id="rId7"/>
    <p:sldId id="285" r:id="rId8"/>
    <p:sldId id="286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5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1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3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5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4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8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8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9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6493-064D-4A02-9B22-5FAFF1568C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image" Target="../media/image11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8531" y="1122362"/>
            <a:ext cx="7359469" cy="548744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 «Собери грибы»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59874"/>
            <a:ext cx="9144000" cy="434993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9" y="3974350"/>
            <a:ext cx="650959" cy="893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17" y="3974350"/>
            <a:ext cx="628659" cy="791477"/>
          </a:xfrm>
          <a:prstGeom prst="rect">
            <a:avLst/>
          </a:prstGeom>
        </p:spPr>
      </p:pic>
      <p:pic>
        <p:nvPicPr>
          <p:cNvPr id="8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58" y="3960408"/>
            <a:ext cx="765397" cy="9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1" y="3527047"/>
            <a:ext cx="2551992" cy="24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42" y="3657894"/>
            <a:ext cx="880016" cy="1107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39" y="5606761"/>
            <a:ext cx="694201" cy="873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67" y="5292060"/>
            <a:ext cx="723559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195942" y="0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12080" y="352695"/>
            <a:ext cx="6701246" cy="4728755"/>
          </a:xfrm>
          <a:prstGeom prst="wedgeRoundRectCallout">
            <a:avLst>
              <a:gd name="adj1" fmla="val -73161"/>
              <a:gd name="adj2" fmla="val -4974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Привет! Меня зовут Миша. Помоги мне собрать грибы в корзину. Для этого нажимай на гриб, который соответствует пиктограмме, изображённой под корзиной. Чтобы перейти к следующей странице нажми на синюю стрелку в верхнем правом углу.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746966" y="5623016"/>
            <a:ext cx="363147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111292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1" b="74624"/>
          <a:stretch/>
        </p:blipFill>
        <p:spPr bwMode="auto">
          <a:xfrm>
            <a:off x="9640040" y="5073377"/>
            <a:ext cx="1676009" cy="16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68" y="2562676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97" y="2050868"/>
            <a:ext cx="1478279" cy="1861143"/>
          </a:xfrm>
          <a:prstGeom prst="rect">
            <a:avLst/>
          </a:prstGeom>
        </p:spPr>
      </p:pic>
      <p:sp>
        <p:nvSpPr>
          <p:cNvPr id="12" name="Стрелка вправо 11">
            <a:hlinkClick r:id="rId12" action="ppaction://hlinksldjump"/>
          </p:cNvPr>
          <p:cNvSpPr/>
          <p:nvPr/>
        </p:nvSpPr>
        <p:spPr>
          <a:xfrm>
            <a:off x="11157669" y="1681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r="33224" b="74624"/>
          <a:stretch/>
        </p:blipFill>
        <p:spPr bwMode="auto">
          <a:xfrm>
            <a:off x="9742215" y="4996624"/>
            <a:ext cx="1735137" cy="17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15" y="2279796"/>
            <a:ext cx="1530531" cy="1926928"/>
          </a:xfrm>
          <a:prstGeom prst="rect">
            <a:avLst/>
          </a:prstGeom>
        </p:spPr>
      </p:pic>
      <p:sp>
        <p:nvSpPr>
          <p:cNvPr id="11" name="Стрелка вправо 10">
            <a:hlinkClick r:id="rId10" action="ppaction://hlinksldjump"/>
          </p:cNvPr>
          <p:cNvSpPr/>
          <p:nvPr/>
        </p:nvSpPr>
        <p:spPr>
          <a:xfrm>
            <a:off x="11157669" y="166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9" r="1345" b="74624"/>
          <a:stretch/>
        </p:blipFill>
        <p:spPr bwMode="auto">
          <a:xfrm>
            <a:off x="9650135" y="5042263"/>
            <a:ext cx="1655819" cy="16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86" y="2137954"/>
            <a:ext cx="1597268" cy="2010949"/>
          </a:xfrm>
          <a:prstGeom prst="rect">
            <a:avLst/>
          </a:prstGeom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10959353" y="1613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34980" r="32557" b="38401"/>
          <a:stretch/>
        </p:blipFill>
        <p:spPr bwMode="auto">
          <a:xfrm>
            <a:off x="9622427" y="4852933"/>
            <a:ext cx="1711235" cy="180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10" y="2114650"/>
            <a:ext cx="1504468" cy="189411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157669" y="2626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0" r="66046" b="38401"/>
          <a:stretch/>
        </p:blipFill>
        <p:spPr bwMode="auto">
          <a:xfrm>
            <a:off x="9570835" y="4852933"/>
            <a:ext cx="1814420" cy="18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02" y="2167890"/>
            <a:ext cx="1397686" cy="1759676"/>
          </a:xfrm>
          <a:prstGeom prst="rect">
            <a:avLst/>
          </a:prstGeom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11026588" y="2235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99746" cy="6858594"/>
          </a:xfrm>
          <a:prstGeom prst="rect">
            <a:avLst/>
          </a:prstGeom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34980" r="845" b="38401"/>
          <a:stretch/>
        </p:blipFill>
        <p:spPr bwMode="auto">
          <a:xfrm>
            <a:off x="9775312" y="4852933"/>
            <a:ext cx="1654687" cy="18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2196371"/>
            <a:ext cx="1491067" cy="1877242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10940795" y="2017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669">
            <a:off x="6520975" y="3067762"/>
            <a:ext cx="1257077" cy="1582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936">
            <a:off x="4355336" y="2929446"/>
            <a:ext cx="1271585" cy="1600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9" y="2637982"/>
            <a:ext cx="1401316" cy="1764246"/>
          </a:xfrm>
          <a:prstGeom prst="rect">
            <a:avLst/>
          </a:prstGeom>
        </p:spPr>
      </p:pic>
      <p:pic>
        <p:nvPicPr>
          <p:cNvPr id="2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76" y="2120086"/>
            <a:ext cx="4355730" cy="42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34" y="4606872"/>
            <a:ext cx="1368857" cy="1723381"/>
          </a:xfrm>
          <a:prstGeom prst="rect">
            <a:avLst/>
          </a:prstGeom>
        </p:spPr>
      </p:pic>
      <p:pic>
        <p:nvPicPr>
          <p:cNvPr id="5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34" y="4550747"/>
            <a:ext cx="1399575" cy="17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11" y="4512669"/>
            <a:ext cx="1457542" cy="1835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2754" y="365760"/>
            <a:ext cx="7929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0070C0"/>
                </a:solidFill>
              </a:rPr>
              <a:t>Молодец! Ты справился с заданием. Пока!</a:t>
            </a:r>
          </a:p>
        </p:txBody>
      </p:sp>
      <p:pic>
        <p:nvPicPr>
          <p:cNvPr id="10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283650" y="1557030"/>
            <a:ext cx="3307509" cy="51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hlinkClick r:id="" action="ppaction://hlinkshowjump?jump=endshow"/>
          </p:cNvPr>
          <p:cNvSpPr/>
          <p:nvPr/>
        </p:nvSpPr>
        <p:spPr>
          <a:xfrm>
            <a:off x="8031700" y="5434149"/>
            <a:ext cx="3620369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857783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63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Интерактивная игра «Собери грибы»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«Собери грибы»</dc:title>
  <dc:creator>Пользователь Windows</dc:creator>
  <cp:lastModifiedBy>В приложении</cp:lastModifiedBy>
  <cp:revision>34</cp:revision>
  <dcterms:created xsi:type="dcterms:W3CDTF">2020-04-11T05:11:37Z</dcterms:created>
  <dcterms:modified xsi:type="dcterms:W3CDTF">2022-10-31T16:40:45Z</dcterms:modified>
</cp:coreProperties>
</file>